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267" r:id="rId9"/>
    <p:sldId id="1692" r:id="rId10"/>
    <p:sldId id="1697" r:id="rId11"/>
    <p:sldId id="1701" r:id="rId12"/>
    <p:sldId id="1702" r:id="rId13"/>
    <p:sldId id="1671" r:id="rId14"/>
    <p:sldId id="1695" r:id="rId15"/>
    <p:sldId id="1696" r:id="rId16"/>
    <p:sldId id="275" r:id="rId17"/>
    <p:sldId id="1691" r:id="rId18"/>
    <p:sldId id="1693" r:id="rId19"/>
    <p:sldId id="1698" r:id="rId20"/>
    <p:sldId id="1699" r:id="rId21"/>
    <p:sldId id="1700" r:id="rId22"/>
    <p:sldId id="1678" r:id="rId23"/>
    <p:sldId id="1679" r:id="rId24"/>
    <p:sldId id="1680" r:id="rId25"/>
    <p:sldId id="16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</p14:sldIdLst>
        </p14:section>
        <p14:section name="當週進度" id="{8B4424AE-5C78-444D-8B6D-A19D7D6E2311}">
          <p14:sldIdLst>
            <p14:sldId id="267"/>
            <p14:sldId id="1692"/>
            <p14:sldId id="1697"/>
            <p14:sldId id="1701"/>
            <p14:sldId id="1702"/>
          </p14:sldIdLst>
        </p14:section>
        <p14:section name="進度統整" id="{FD50D92C-BE9A-4975-B1A3-341B41B3D14A}">
          <p14:sldIdLst>
            <p14:sldId id="1671"/>
            <p14:sldId id="1695"/>
            <p14:sldId id="1696"/>
            <p14:sldId id="275"/>
            <p14:sldId id="1691"/>
            <p14:sldId id="1693"/>
            <p14:sldId id="1698"/>
            <p14:sldId id="1699"/>
            <p14:sldId id="1700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6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5316" autoAdjust="0"/>
  </p:normalViewPr>
  <p:slideViewPr>
    <p:cSldViewPr snapToGrid="0">
      <p:cViewPr varScale="1">
        <p:scale>
          <a:sx n="71" d="100"/>
          <a:sy n="71" d="100"/>
        </p:scale>
        <p:origin x="60" y="19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jp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177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14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085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1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0119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9599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2021/5/20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2021/5/20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辨識馬路坑洞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2021.05.21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2021.05.14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4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</p:spTree>
    <p:extLst>
      <p:ext uri="{BB962C8B-B14F-4D97-AF65-F5344CB8AC3E}">
        <p14:creationId xmlns:p14="http://schemas.microsoft.com/office/powerpoint/2010/main" val="224650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2021/05/07 ~ 2021/05/14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367352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90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13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分工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7FDFB1A-528B-4360-889C-6F0C18107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90049"/>
            <a:ext cx="8193740" cy="4517998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23B0CD3-EFD8-4394-A358-0EDF7A14BFD1}"/>
              </a:ext>
            </a:extLst>
          </p:cNvPr>
          <p:cNvSpPr/>
          <p:nvPr/>
        </p:nvSpPr>
        <p:spPr>
          <a:xfrm>
            <a:off x="3053918" y="2583402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2E9BBCA-75D5-41BF-A762-1AB2CFDF8189}"/>
              </a:ext>
            </a:extLst>
          </p:cNvPr>
          <p:cNvSpPr txBox="1"/>
          <p:nvPr/>
        </p:nvSpPr>
        <p:spPr>
          <a:xfrm>
            <a:off x="3232307" y="213455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何佳曄、陳陽棋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EB57253-91D5-4AB5-BD2C-7ADF0B4811D8}"/>
              </a:ext>
            </a:extLst>
          </p:cNvPr>
          <p:cNvSpPr/>
          <p:nvPr/>
        </p:nvSpPr>
        <p:spPr>
          <a:xfrm>
            <a:off x="3053918" y="3849048"/>
            <a:ext cx="2157273" cy="1056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5BCA57B-496C-4001-8173-95E6938FEFDE}"/>
              </a:ext>
            </a:extLst>
          </p:cNvPr>
          <p:cNvSpPr txBox="1"/>
          <p:nvPr/>
        </p:nvSpPr>
        <p:spPr>
          <a:xfrm>
            <a:off x="3134577" y="495277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曾梓維、葉易德</a:t>
            </a:r>
          </a:p>
        </p:txBody>
      </p:sp>
    </p:spTree>
    <p:extLst>
      <p:ext uri="{BB962C8B-B14F-4D97-AF65-F5344CB8AC3E}">
        <p14:creationId xmlns:p14="http://schemas.microsoft.com/office/powerpoint/2010/main" val="2861578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B518967-723D-49C6-BA4B-9ACBBAD42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24" y="1327638"/>
            <a:ext cx="6829083" cy="484958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758C857-7A9A-4D34-B69F-BCF3C40B44A3}"/>
              </a:ext>
            </a:extLst>
          </p:cNvPr>
          <p:cNvSpPr txBox="1"/>
          <p:nvPr/>
        </p:nvSpPr>
        <p:spPr>
          <a:xfrm>
            <a:off x="838200" y="132763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</p:spTree>
    <p:extLst>
      <p:ext uri="{BB962C8B-B14F-4D97-AF65-F5344CB8AC3E}">
        <p14:creationId xmlns:p14="http://schemas.microsoft.com/office/powerpoint/2010/main" val="4030801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1073"/>
            <a:ext cx="10515600" cy="2355854"/>
          </a:xfrm>
        </p:spPr>
        <p:txBody>
          <a:bodyPr>
            <a:normAutofit/>
          </a:bodyPr>
          <a:lstStyle/>
          <a:p>
            <a:r>
              <a:rPr lang="en-US" altLang="zh-TW" sz="7200" dirty="0"/>
              <a:t>2021/05/14 ~ 2021/05/20 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951123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62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9" y="210210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和 抓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設計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811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單元測試</a:t>
            </a:r>
          </a:p>
        </p:txBody>
      </p:sp>
      <p:pic>
        <p:nvPicPr>
          <p:cNvPr id="4" name="2021-05-20 00-48-09">
            <a:hlinkClick r:id="" action="ppaction://media"/>
            <a:extLst>
              <a:ext uri="{FF2B5EF4-FFF2-40B4-BE49-F238E27FC236}">
                <a16:creationId xmlns:a16="http://schemas.microsoft.com/office/drawing/2014/main" id="{215AAFDA-DCAD-4CEE-9AA9-D50EC1E62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6468" y="1600255"/>
            <a:ext cx="8498047" cy="463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4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20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20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+mj-lt"/>
              <a:buAutoNum type="arabicPeriod"/>
            </a:pP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2021/05/20</a:t>
            </a:r>
            <a:r>
              <a:rPr lang="zh-TW" altLang="en-US" dirty="0"/>
              <a:t> 控管紀錄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30ED2D1-7D38-4A22-9471-1A038F4B9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589" y="1686187"/>
            <a:ext cx="10523989" cy="394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問題紀錄</a:t>
            </a:r>
          </a:p>
        </p:txBody>
      </p:sp>
    </p:spTree>
    <p:extLst>
      <p:ext uri="{BB962C8B-B14F-4D97-AF65-F5344CB8AC3E}">
        <p14:creationId xmlns:p14="http://schemas.microsoft.com/office/powerpoint/2010/main" val="183940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EE832FA-E507-4E59-99C2-F8E599DB8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399" y="1243880"/>
            <a:ext cx="5145695" cy="49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API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46904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121534</TotalTime>
  <Words>284</Words>
  <Application>Microsoft Office PowerPoint</Application>
  <PresentationFormat>寬螢幕</PresentationFormat>
  <Paragraphs>73</Paragraphs>
  <Slides>25</Slides>
  <Notes>14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2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辨識馬路坑洞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當周進度</vt:lpstr>
      <vt:lpstr>當周進度</vt:lpstr>
      <vt:lpstr>當周進度</vt:lpstr>
      <vt:lpstr>當周進度</vt:lpstr>
      <vt:lpstr>當周進度</vt:lpstr>
      <vt:lpstr>2021/05/07 ~ 2021/05/14 </vt:lpstr>
      <vt:lpstr>專案架構</vt:lpstr>
      <vt:lpstr>2021/05/13 BreakDown</vt:lpstr>
      <vt:lpstr>分工</vt:lpstr>
      <vt:lpstr>當周進度</vt:lpstr>
      <vt:lpstr>2021/05/14 ~ 2021/05/20 </vt:lpstr>
      <vt:lpstr>2021/05/18 BreakDown</vt:lpstr>
      <vt:lpstr>當周進度</vt:lpstr>
      <vt:lpstr>當周進度</vt:lpstr>
      <vt:lpstr>開會紀錄</vt:lpstr>
      <vt:lpstr>參考資料</vt:lpstr>
      <vt:lpstr>2021/05/20 控管紀錄</vt:lpstr>
      <vt:lpstr>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1956</cp:revision>
  <dcterms:created xsi:type="dcterms:W3CDTF">2019-03-11T13:47:46Z</dcterms:created>
  <dcterms:modified xsi:type="dcterms:W3CDTF">2021-05-19T17:28:05Z</dcterms:modified>
</cp:coreProperties>
</file>